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63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3168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6F4BA-5C85-4D42-913B-CF31E1B09B66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31C15-FBE5-40A1-BEDE-E9506F4BB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61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31C15-FBE5-40A1-BEDE-E9506F4BBD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04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31C15-FBE5-40A1-BEDE-E9506F4BBD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89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31C15-FBE5-40A1-BEDE-E9506F4BBD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8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31C15-FBE5-40A1-BEDE-E9506F4BBD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39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31C15-FBE5-40A1-BEDE-E9506F4BBD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3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6858000" cy="6096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81600"/>
            <a:ext cx="4800600" cy="23368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677185"/>
            <a:ext cx="5829300" cy="1960033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59436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16701"/>
            <a:ext cx="5913835" cy="1816100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616452"/>
            <a:ext cx="5913835" cy="2000249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2800350" cy="54864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133600"/>
            <a:ext cx="2800350" cy="54864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045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971800" y="1930400"/>
            <a:ext cx="348615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486" y="3397189"/>
            <a:ext cx="2228850" cy="4222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93008" y="1930400"/>
            <a:ext cx="2564892" cy="463296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397187"/>
            <a:ext cx="2228850" cy="3206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1"/>
            <a:ext cx="5943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0" y="8475134"/>
            <a:ext cx="11430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620B700-9AE5-4BF4-B33C-A3244345147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7850" y="8475134"/>
            <a:ext cx="742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4D5DE2F-0C51-42F8-9A6E-31D58DA70C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" y="4125782"/>
            <a:ext cx="6553200" cy="674818"/>
          </a:xfrm>
        </p:spPr>
        <p:txBody>
          <a:bodyPr/>
          <a:lstStyle/>
          <a:p>
            <a:r>
              <a:rPr lang="en-US" sz="6000" b="1" dirty="0" smtClean="0"/>
              <a:t>NILE PERCH 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5400" i="1" dirty="0" smtClean="0"/>
              <a:t>(</a:t>
            </a:r>
            <a:r>
              <a:rPr lang="en-US" sz="5400" i="1" dirty="0" err="1" smtClean="0"/>
              <a:t>Lates</a:t>
            </a:r>
            <a:r>
              <a:rPr lang="en-US" sz="5400" i="1" dirty="0" smtClean="0"/>
              <a:t> </a:t>
            </a:r>
            <a:r>
              <a:rPr lang="en-US" sz="5400" i="1" dirty="0" err="1" smtClean="0"/>
              <a:t>Niloticus</a:t>
            </a:r>
            <a:r>
              <a:rPr lang="en-US" sz="5400" i="1" dirty="0" smtClean="0"/>
              <a:t>) </a:t>
            </a:r>
            <a:br>
              <a:rPr lang="en-US" sz="5400" i="1" dirty="0" smtClean="0"/>
            </a:br>
            <a:r>
              <a:rPr lang="en-US" sz="6000" b="1" dirty="0" smtClean="0"/>
              <a:t>IN </a:t>
            </a:r>
            <a:r>
              <a:rPr lang="en-US" sz="6000" b="1" dirty="0"/>
              <a:t>LAKE VICTORIA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127" y="5181600"/>
            <a:ext cx="413847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425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952500" y="381000"/>
            <a:ext cx="5829300" cy="9796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000" dirty="0" smtClean="0"/>
              <a:t>LAKE VICTORIA</a:t>
            </a:r>
            <a:endParaRPr lang="en-US" sz="6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03" y="1600200"/>
            <a:ext cx="6030097" cy="5577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0703" y="7315200"/>
            <a:ext cx="6030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Located in eastern central Africa, Lake Victoria is one of the </a:t>
            </a:r>
            <a:r>
              <a:rPr lang="en-US" i="1" dirty="0" smtClean="0"/>
              <a:t>African Great Lakes </a:t>
            </a:r>
            <a:r>
              <a:rPr lang="en-US" dirty="0" smtClean="0"/>
              <a:t>and Africa’s largest lake.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517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49590" y="4572000"/>
            <a:ext cx="5698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One of the most densely populated areas in Africa, the Lake Victoria region is home to 30 million people.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The region’s economy depends heavily on the fishing resources of the lake.</a:t>
            </a:r>
          </a:p>
        </p:txBody>
      </p:sp>
      <p:pic>
        <p:nvPicPr>
          <p:cNvPr id="1028" name="Picture 4" descr="http://www.nhm.ac.uk/resources-rx/images/1049/lake-victoria-potential-biomphalaria-schistosomiasis-area_63515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36" y="838200"/>
            <a:ext cx="5702532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whyscience.com/wp-content/uploads/2012/04/FishermenLakeVictori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64" y="6172200"/>
            <a:ext cx="3419475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419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www.thatforumsite.com/images/fish/haplochromis_venust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720" y="4800600"/>
            <a:ext cx="2468880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52600" y="609600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all" spc="50" dirty="0">
                <a:latin typeface="+mj-lt"/>
                <a:ea typeface="+mj-ea"/>
                <a:cs typeface="+mj-cs"/>
              </a:rPr>
              <a:t>PROBLEM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120" y="6857762"/>
            <a:ext cx="64008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pc="30" dirty="0"/>
              <a:t>In the late 1940s the lake was home to over 500 species of fish, most of them </a:t>
            </a:r>
            <a:r>
              <a:rPr lang="en-US" sz="2800" spc="30" dirty="0" err="1"/>
              <a:t>Haplochromis</a:t>
            </a:r>
            <a:r>
              <a:rPr lang="en-US" sz="2800" spc="30" dirty="0"/>
              <a:t>, a ray-finned fish genus in the family </a:t>
            </a:r>
            <a:r>
              <a:rPr lang="en-US" sz="2800" spc="30" dirty="0" err="1"/>
              <a:t>Cichlidae</a:t>
            </a:r>
            <a:r>
              <a:rPr lang="en-US" sz="2800" spc="30" dirty="0" smtClean="0"/>
              <a:t>.</a:t>
            </a:r>
          </a:p>
          <a:p>
            <a:endParaRPr lang="en-US" sz="2000" spc="30" dirty="0"/>
          </a:p>
          <a:p>
            <a:endParaRPr lang="en-US" dirty="0"/>
          </a:p>
        </p:txBody>
      </p:sp>
      <p:pic>
        <p:nvPicPr>
          <p:cNvPr id="2052" name="Picture 4" descr="http://www.practicalfishkeeping.co.uk/custom/images/large/4eff41145fb9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83159">
            <a:off x="4488722" y="4591108"/>
            <a:ext cx="1976288" cy="1371600"/>
          </a:xfrm>
          <a:prstGeom prst="rect">
            <a:avLst/>
          </a:prstGeom>
          <a:noFill/>
          <a:scene3d>
            <a:camera prst="orthographicFront">
              <a:rot lat="21299999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lh6.ggpht.com/_Jk6ad_B2YDY/S8DZJjVfBvI/AAAAAAAACiM/tJIIQSh_RXM/s800/haplochromis_sp_broken_bar01-16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3095" flipH="1">
            <a:off x="269293" y="4267200"/>
            <a:ext cx="2195928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aquapaws.ie/images/HAPLOCHROMI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86" b="6332"/>
          <a:stretch/>
        </p:blipFill>
        <p:spPr bwMode="auto">
          <a:xfrm>
            <a:off x="198120" y="1981200"/>
            <a:ext cx="6400800" cy="257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528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4238" y="952381"/>
            <a:ext cx="51493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Why was </a:t>
            </a:r>
            <a:r>
              <a:rPr lang="en-US" sz="2800" b="1" dirty="0" err="1" smtClean="0"/>
              <a:t>Haplochromis</a:t>
            </a:r>
            <a:r>
              <a:rPr lang="en-US" sz="2800" b="1" dirty="0" smtClean="0"/>
              <a:t> a problem?</a:t>
            </a:r>
          </a:p>
          <a:p>
            <a:endParaRPr lang="en-US" dirty="0"/>
          </a:p>
        </p:txBody>
      </p:sp>
      <p:pic>
        <p:nvPicPr>
          <p:cNvPr id="3074" name="Picture 2" descr="http://img.math-fail.com/images-old/no-dollar-sig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2209800"/>
            <a:ext cx="2628900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5029200"/>
            <a:ext cx="5715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spc="30" dirty="0" err="1"/>
              <a:t>Haplochromis</a:t>
            </a:r>
            <a:r>
              <a:rPr lang="en-US" sz="2400" spc="30" dirty="0"/>
              <a:t> are generally small and bony fish </a:t>
            </a:r>
            <a:r>
              <a:rPr lang="en-US" sz="2400" b="1" spc="30" dirty="0"/>
              <a:t>not</a:t>
            </a:r>
            <a:r>
              <a:rPr lang="en-US" sz="2400" spc="30" dirty="0"/>
              <a:t> prized as a catch</a:t>
            </a:r>
            <a:r>
              <a:rPr lang="en-US" sz="2400" spc="3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spc="30" dirty="0" smtClean="0"/>
              <a:t>The economic stability of the fisheries on Lake Victoria were in question.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spc="30" dirty="0" smtClean="0"/>
              <a:t>Introducing a large and efficient predator known for its commercial value would create a boon for fisheries.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spc="30" dirty="0" smtClean="0"/>
              <a:t>As a bonus, a large fish would help improve the sport fishing industry on the lake.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pc="3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787180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1143</TotalTime>
  <Words>161</Words>
  <Application>Microsoft Office PowerPoint</Application>
  <PresentationFormat>On-screen Show (4:3)</PresentationFormat>
  <Paragraphs>17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Horizon</vt:lpstr>
      <vt:lpstr>NILE PERCH  (Lates Niloticus)  IN LAKE VICTORIA</vt:lpstr>
      <vt:lpstr>PowerPoint Presentation</vt:lpstr>
      <vt:lpstr>PowerPoint Presentation</vt:lpstr>
      <vt:lpstr>PowerPoint Presentation</vt:lpstr>
      <vt:lpstr>PowerPoint Presentation</vt:lpstr>
    </vt:vector>
  </TitlesOfParts>
  <Company>SUNY Campus Agreement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Master</dc:creator>
  <cp:lastModifiedBy>Master</cp:lastModifiedBy>
  <cp:revision>26</cp:revision>
  <dcterms:created xsi:type="dcterms:W3CDTF">2013-03-10T02:34:23Z</dcterms:created>
  <dcterms:modified xsi:type="dcterms:W3CDTF">2013-03-10T23:54:10Z</dcterms:modified>
</cp:coreProperties>
</file>